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Playfair Display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13af83f1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13af83f1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b7519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eb7519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13af83f14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13af83f14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13af83f14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13af83f14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9c197df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9c197df9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13af83f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13af83f1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13af83f1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13af83f14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13af83f1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13af83f14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13af83f14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13af83f14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13af83f14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13af83f14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13af83f14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13af83f14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eb7519d9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eb7519d9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eb7519d9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eb7519d9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rgbClr val="D9D2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9407759/" TargetMode="External"/><Relationship Id="rId3" Type="http://schemas.openxmlformats.org/officeDocument/2006/relationships/hyperlink" Target="https://news.christianacare.org/2022/05/meet-moxi-robotic-hospital-helper-to-give-nurses-more-time-to-do-what-they-do-best/" TargetMode="External"/><Relationship Id="rId7" Type="http://schemas.openxmlformats.org/officeDocument/2006/relationships/hyperlink" Target="https://www.hhs.gov/guidance/document/patients-over-paperwork-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ocentive.com/wp-content/uploads/2015/02/FinalPaperworkReport.pdf" TargetMode="External"/><Relationship Id="rId5" Type="http://schemas.openxmlformats.org/officeDocument/2006/relationships/hyperlink" Target="https://health.usnews.com/health-care/patient-advice/articles/2018-10-26/why-do-i-have-to-wait-so-long-to-be-seen-in-the-emergency-room" TargetMode="External"/><Relationship Id="rId10" Type="http://schemas.openxmlformats.org/officeDocument/2006/relationships/hyperlink" Target="https://absn.mercer.edu/blog/why-the-role-of-nurses-is-important-in-healthcare/" TargetMode="External"/><Relationship Id="rId4" Type="http://schemas.openxmlformats.org/officeDocument/2006/relationships/hyperlink" Target="https://www.aha.org/aha-center-health-innovation-market-scan/2022-06-14-collaborative-robot-aims-ease-stress-nurses" TargetMode="External"/><Relationship Id="rId9" Type="http://schemas.openxmlformats.org/officeDocument/2006/relationships/hyperlink" Target="https://www.hopkinsmedicine.org/health/conditions-and-diseases/vital-signs-body-temperature-pulse-rate-respiration-rate-blood-pressur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ln w="9525" cap="flat" cmpd="sng">
            <a:solidFill>
              <a:srgbClr val="FFA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Marisska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6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Ayleen Escamilla and Kathrynn Mier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Montwood High School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Innovations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Method: Survey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Marisska able to help the nurses improve patient care?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Timing patients and how long their visits are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being used for a few months data will be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analyzed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152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947" y="2511300"/>
            <a:ext cx="2735350" cy="223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452"/>
            <a:ext cx="9144001" cy="396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Benefit: Hospitals will be able to see more patients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Help: Patients feel like they will be seen faster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Gain: Less clogged 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Reduced: Amount of wait time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525" y="3076850"/>
            <a:ext cx="3727175" cy="16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625" y="281550"/>
            <a:ext cx="1473725" cy="18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1819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7336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1200" lvl="0" indent="-355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</a:rPr>
              <a:t>Bonett, J. B. (2022, June 29). </a:t>
            </a:r>
            <a:r>
              <a:rPr lang="en" sz="800" i="1">
                <a:solidFill>
                  <a:schemeClr val="accent1"/>
                </a:solidFill>
              </a:rPr>
              <a:t>Meet 'moxi' – robotic hospital helper to give nurses more time to do what they do best</a:t>
            </a:r>
            <a:r>
              <a:rPr lang="en" sz="800">
                <a:solidFill>
                  <a:schemeClr val="accent1"/>
                </a:solidFill>
              </a:rPr>
              <a:t>. ChristianaCare News.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https://news.christianacare.org/2022/05/meet-moxi-robotic-hospital-helper-to-give-nurses-more-time-to-do-what-they-do-best/</a:t>
            </a:r>
            <a:r>
              <a:rPr lang="en" sz="800">
                <a:solidFill>
                  <a:schemeClr val="accent1"/>
                </a:solidFill>
              </a:rPr>
              <a:t>  </a:t>
            </a:r>
            <a:endParaRPr sz="8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accent1"/>
                </a:solidFill>
              </a:rPr>
              <a:t>Collaborative Robot Aims to Ease Stress on Nurses | AHA</a:t>
            </a:r>
            <a:r>
              <a:rPr lang="en" sz="800">
                <a:solidFill>
                  <a:schemeClr val="accent1"/>
                </a:solidFill>
              </a:rPr>
              <a:t>. (2022, June 14). American Hospital Association.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https://www.aha.org/aha-center-health-innovation-market-scan/2022-06-14-collaborative-robot-aims-ease-stress-nurses</a:t>
            </a:r>
            <a:endParaRPr sz="8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</a:rPr>
              <a:t>Howley, E. K. (2018, October 26). </a:t>
            </a:r>
            <a:r>
              <a:rPr lang="en" sz="800" i="1">
                <a:solidFill>
                  <a:schemeClr val="accent1"/>
                </a:solidFill>
              </a:rPr>
              <a:t>Why Do I Have to Wait So Long to Be Seen in the Emergency Room?</a:t>
            </a:r>
            <a:r>
              <a:rPr lang="en" sz="800">
                <a:solidFill>
                  <a:schemeClr val="accent1"/>
                </a:solidFill>
              </a:rPr>
              <a:t> US News Health.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https://health.usnews.com/health-care/patient-advice/articles/2018-10-26/why-do-i-have-to-wait-so-long-to-be-seen-in-the-emergency-room</a:t>
            </a:r>
            <a:endParaRPr sz="800">
              <a:solidFill>
                <a:schemeClr val="accent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accent1"/>
                </a:solidFill>
              </a:rPr>
              <a:t>Patients or paperwork? - procentive</a:t>
            </a:r>
            <a:r>
              <a:rPr lang="en" sz="800">
                <a:solidFill>
                  <a:schemeClr val="accent1"/>
                </a:solidFill>
              </a:rPr>
              <a:t>. (n.d.). Retrieved January 18,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https://procentive.com/wp-content/uploads/2015/02/FinalPaperworkReport.pdf</a:t>
            </a:r>
            <a:endParaRPr sz="800">
              <a:solidFill>
                <a:schemeClr val="accent1"/>
              </a:solidFill>
            </a:endParaRPr>
          </a:p>
          <a:p>
            <a:pPr marL="711200" lvl="0" indent="-355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accent1"/>
                </a:solidFill>
              </a:rPr>
              <a:t>Patients over paperwork: Guidance portal</a:t>
            </a:r>
            <a:r>
              <a:rPr lang="en" sz="800">
                <a:solidFill>
                  <a:schemeClr val="accent1"/>
                </a:solidFill>
              </a:rPr>
              <a:t>. Patients Over Paperwork | Guidance Portal. (n.d.). Retrieved January 18,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https://www.hhs.gov/guidance/document/patients-over-paperwork-0</a:t>
            </a:r>
            <a:endParaRPr sz="800">
              <a:solidFill>
                <a:schemeClr val="accent1"/>
              </a:solidFill>
            </a:endParaRPr>
          </a:p>
          <a:p>
            <a:pPr marL="711200" lvl="0" indent="-355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</a:rPr>
              <a:t>Soriano, G. P., Yasuhara, Y., Ito, H., Matsumoto, K., Osaka, K., Kai, Y., Locsin, R., Schoenhofer, S., &amp; Tanioka, T. (2022, August 18). </a:t>
            </a:r>
            <a:r>
              <a:rPr lang="en" sz="800" i="1">
                <a:solidFill>
                  <a:schemeClr val="accent1"/>
                </a:solidFill>
              </a:rPr>
              <a:t>Robots and robotics in nursing</a:t>
            </a:r>
            <a:r>
              <a:rPr lang="en" sz="800">
                <a:solidFill>
                  <a:schemeClr val="accent1"/>
                </a:solidFill>
              </a:rPr>
              <a:t>. Healthcare (Basel, Switzerland).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https://www.ncbi.nlm.nih.gov/pmc/articles/PMC9407759/</a:t>
            </a:r>
            <a:r>
              <a:rPr lang="en" sz="800">
                <a:solidFill>
                  <a:schemeClr val="accent1"/>
                </a:solidFill>
              </a:rPr>
              <a:t> </a:t>
            </a:r>
            <a:endParaRPr sz="8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accent1"/>
                </a:solidFill>
              </a:rPr>
              <a:t>Vital Signs (Body Temperature, Pulse Rate, Respiration Rate, Blood Pressure)</a:t>
            </a:r>
            <a:r>
              <a:rPr lang="en" sz="800">
                <a:solidFill>
                  <a:schemeClr val="accent1"/>
                </a:solidFill>
              </a:rPr>
              <a:t>. (n.d.). Johns Hopkins Medicine.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https://www.hopkinsmedicine.org/health/conditions-and-diseases/vital-signs-body-temperature-pulse-rate-respiration-rate-blood-pressure</a:t>
            </a:r>
            <a:endParaRPr sz="8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accent1"/>
                </a:solidFill>
              </a:rPr>
              <a:t>Why the Role of Nurses Is Important in Healthcare - ABSN</a:t>
            </a:r>
            <a:r>
              <a:rPr lang="en" sz="800">
                <a:solidFill>
                  <a:schemeClr val="accent1"/>
                </a:solidFill>
              </a:rPr>
              <a:t>. (2021, November 8). Mercer ABSN. Retrieved January 17, 2023, from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https://absn.mercer.edu/blog/why-the-role-of-nurses-is-important-in-healthcare/</a:t>
            </a:r>
            <a:endParaRPr sz="800">
              <a:solidFill>
                <a:schemeClr val="accent1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Strelnikova, I. (2022). </a:t>
            </a:r>
            <a:r>
              <a:rPr lang="en" sz="800" i="1">
                <a:solidFill>
                  <a:srgbClr val="000000"/>
                </a:solidFill>
              </a:rPr>
              <a:t>People characters sitting on chairs and waiting appointment time in...</a:t>
            </a:r>
            <a:r>
              <a:rPr lang="en" sz="800">
                <a:solidFill>
                  <a:srgbClr val="000000"/>
                </a:solidFill>
              </a:rPr>
              <a:t> iStock. Retrieved March 31, 2023, from https://www.istockphoto.com/vector/hospital-gm1177027277-328416297 </a:t>
            </a:r>
            <a:endParaRPr sz="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366600" y="73000"/>
            <a:ext cx="22419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155375" y="527125"/>
            <a:ext cx="3054900" cy="17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Introudction: 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One of the many reason people dread hospitals and emergency rooms is because of their wait times. We have decided to make a “nurse” robot who will help lower the time patients wait to be treated.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192900" y="2683800"/>
            <a:ext cx="256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Question: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Will and how will our Nurse robot be helpful in waiting rooms?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694775" y="932825"/>
            <a:ext cx="32310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Procedures:</a:t>
            </a:r>
            <a:endParaRPr b="1" u="sng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Introduce idea of robot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Find buyers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Trial run robot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Acquire feedback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endParaRPr lang="en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endParaRPr lang="en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Conclusion: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 are hoping to minimize not only wit times but help out staff in the hospital spend more one on one  time with their patients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02250" y="2402375"/>
            <a:ext cx="23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times in an ER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On average in America people spend about </a:t>
            </a:r>
            <a:r>
              <a:rPr lang="en" b="1"/>
              <a:t>145 minutes </a:t>
            </a:r>
            <a:r>
              <a:rPr lang="en"/>
              <a:t>waiting in an emergency room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1 in 500 patients die in the ER 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200,000 patients die yearly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Why does it take so long? </a:t>
            </a:r>
            <a:endParaRPr b="1" u="sng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Doctors and Nurses get busy with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paperwork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Diagnoses 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Overcrowding 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05700"/>
            <a:ext cx="3998075" cy="22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6025" y="634625"/>
            <a:ext cx="2745875" cy="1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Past/Present Solutions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Triages: Urgent, Non-Urgent, and Immediate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clinics: Online appointments and scheduling online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rooms: Vitals done in the waiting rooms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		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175" y="3009625"/>
            <a:ext cx="2229625" cy="19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Nurse Robot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Goes up to patients in waiting rooms and allows them to enter their information, medical history, information needed for treatment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Takes patients vitals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transport medication from one place to another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813" y="1949488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Criteria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specifically made to the design of the hospital/ clinic so it is able to safely move around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around the body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Touchscreen face for employee and patient use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Friendly face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125" y="2002725"/>
            <a:ext cx="2736176" cy="273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getting the patients in the order they came in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Once the robot is designed the seating of the rooms will not be able to be changed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Amputee patients will not be able to have their vitals checked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prototype 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93" y="1017450"/>
            <a:ext cx="4382682" cy="38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 rot="-1239971" flipH="1">
            <a:off x="3494855" y="542719"/>
            <a:ext cx="2392876" cy="151724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Im Marisska</a:t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 rot="1178">
            <a:off x="6196155" y="2947850"/>
            <a:ext cx="875400" cy="406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510275" y="1296075"/>
            <a:ext cx="2877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Moveable arms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Blood Pressure Monitor hands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Heart Rate Hands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Touchscreen Tablet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of Manufacturing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AutoNum type="arabicPeriod"/>
            </a:pPr>
            <a:r>
              <a:rPr lang="en" sz="1518"/>
              <a:t>Plastic (body of the robot)</a:t>
            </a:r>
            <a:endParaRPr sz="1518"/>
          </a:p>
          <a:p>
            <a:pPr marL="9144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Char char="-"/>
            </a:pPr>
            <a:r>
              <a:rPr lang="en" sz="1518"/>
              <a:t>Wholesale 14 Gauge Steel in mm Steel Plate Carbon Steel Plate,Carbon Steel Sheet </a:t>
            </a:r>
            <a:endParaRPr sz="1518"/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-$300 </a:t>
            </a:r>
            <a:endParaRPr sz="1518"/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      -	metal paint </a:t>
            </a:r>
            <a:endParaRPr sz="1518"/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              -$50</a:t>
            </a:r>
            <a:endParaRPr sz="1518"/>
          </a:p>
          <a:p>
            <a:pPr marL="4572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AutoNum type="arabicPeriod"/>
            </a:pPr>
            <a:r>
              <a:rPr lang="en" sz="1518"/>
              <a:t>Wheels </a:t>
            </a:r>
            <a:endParaRPr sz="1518"/>
          </a:p>
          <a:p>
            <a:pPr marL="9144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Char char="-"/>
            </a:pPr>
            <a:r>
              <a:rPr lang="en" sz="1518"/>
              <a:t>$30</a:t>
            </a:r>
            <a:endParaRPr sz="1518"/>
          </a:p>
          <a:p>
            <a:pPr marL="4572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AutoNum type="arabicPeriod"/>
            </a:pPr>
            <a:r>
              <a:rPr lang="en" sz="1518"/>
              <a:t>Touchscreen device </a:t>
            </a:r>
            <a:endParaRPr sz="1518"/>
          </a:p>
          <a:p>
            <a:pPr marL="9144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Char char="-"/>
            </a:pPr>
            <a:r>
              <a:rPr lang="en" sz="1518"/>
              <a:t>7’ touchscreen monitor </a:t>
            </a:r>
            <a:endParaRPr sz="1518"/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    -$382</a:t>
            </a:r>
            <a:endParaRPr sz="1518"/>
          </a:p>
          <a:p>
            <a:pPr marL="4572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AutoNum type="arabicPeriod"/>
            </a:pPr>
            <a:r>
              <a:rPr lang="en" sz="1518"/>
              <a:t>Software to make the robot work </a:t>
            </a:r>
            <a:endParaRPr sz="1518"/>
          </a:p>
          <a:p>
            <a:pPr marL="9144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Char char="-"/>
            </a:pPr>
            <a:r>
              <a:rPr lang="en" sz="1518"/>
              <a:t>Hiring a software engineer $325 hr </a:t>
            </a:r>
            <a:endParaRPr sz="1518"/>
          </a:p>
          <a:p>
            <a:pPr marL="4572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AutoNum type="arabicPeriod"/>
            </a:pPr>
            <a:r>
              <a:rPr lang="en" sz="1518"/>
              <a:t>Blood pressure monitor </a:t>
            </a:r>
            <a:endParaRPr sz="1518"/>
          </a:p>
          <a:p>
            <a:pPr marL="914400" lvl="0" indent="-3250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19"/>
              <a:buChar char="-"/>
            </a:pPr>
            <a:r>
              <a:rPr lang="en" sz="1518"/>
              <a:t>Pulse MD pro</a:t>
            </a:r>
            <a:endParaRPr sz="1518"/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- $118</a:t>
            </a:r>
            <a:endParaRPr sz="1518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8"/>
              <a:t>Total: 1205 without the cost of a software engineer</a:t>
            </a:r>
            <a:endParaRPr sz="1518">
              <a:solidFill>
                <a:srgbClr val="000000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5005">
            <a:off x="6769765" y="2331436"/>
            <a:ext cx="2297102" cy="229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6519">
            <a:off x="4804170" y="2024338"/>
            <a:ext cx="1597060" cy="1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Criteria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hospital to use the robot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Robot in environment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 waiting times of each patient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Analyze Data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372" y="-56725"/>
            <a:ext cx="3917149" cy="31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76" y="3542451"/>
            <a:ext cx="2003926" cy="14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913</Words>
  <Application>Microsoft Office PowerPoint</Application>
  <PresentationFormat>On-screen Show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Playfair Display</vt:lpstr>
      <vt:lpstr>Arial</vt:lpstr>
      <vt:lpstr>Coral</vt:lpstr>
      <vt:lpstr>  Marisska </vt:lpstr>
      <vt:lpstr>Wait times in an ER</vt:lpstr>
      <vt:lpstr>Past/Present Solutions </vt:lpstr>
      <vt:lpstr>Our Nurse Robot</vt:lpstr>
      <vt:lpstr>Design Criteria</vt:lpstr>
      <vt:lpstr>Constraints </vt:lpstr>
      <vt:lpstr>Our prototype </vt:lpstr>
      <vt:lpstr>Costs of Manufacturing</vt:lpstr>
      <vt:lpstr>Testing Criteria</vt:lpstr>
      <vt:lpstr>Testing Method: Survey </vt:lpstr>
      <vt:lpstr>Gantt Chart</vt:lpstr>
      <vt:lpstr>Conclusion</vt:lpstr>
      <vt:lpstr>Sources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Marisska </dc:title>
  <dc:creator>kathrynn mier</dc:creator>
  <cp:lastModifiedBy>Kathrynn Idaly Mier</cp:lastModifiedBy>
  <cp:revision>2</cp:revision>
  <dcterms:modified xsi:type="dcterms:W3CDTF">2023-05-16T20:49:41Z</dcterms:modified>
</cp:coreProperties>
</file>